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2" r:id="rId5"/>
    <p:sldId id="347" r:id="rId6"/>
    <p:sldId id="381" r:id="rId7"/>
    <p:sldId id="380" r:id="rId8"/>
    <p:sldId id="385" r:id="rId9"/>
    <p:sldId id="382" r:id="rId10"/>
    <p:sldId id="375" r:id="rId11"/>
    <p:sldId id="383" r:id="rId12"/>
    <p:sldId id="384" r:id="rId13"/>
    <p:sldId id="374" r:id="rId14"/>
    <p:sldId id="346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  <p:cmAuthor id="2" name="Rob_Solomon" initials="R" lastIdx="4" clrIdx="2"/>
  <p:cmAuthor id="3" name="whitney_web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 autoAdjust="0"/>
    <p:restoredTop sz="94918" autoAdjust="0"/>
  </p:normalViewPr>
  <p:slideViewPr>
    <p:cSldViewPr snapToGrid="0" snapToObjects="1">
      <p:cViewPr varScale="1">
        <p:scale>
          <a:sx n="109" d="100"/>
          <a:sy n="109" d="100"/>
        </p:scale>
        <p:origin x="-318" y="-90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11/8/2012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11/8/2012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help/biotics_webhelp_entryfil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ticssupport.natureserve.org/categories/13431/forums/53057/topics/64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oticspilot.natureserve.org/biotics/login.jsp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Prototype testing</a:t>
            </a:r>
            <a:br>
              <a:rPr lang="en-US" sz="4000" dirty="0" smtClean="0"/>
            </a:br>
            <a:r>
              <a:rPr lang="en-US" sz="4000" dirty="0" smtClean="0"/>
              <a:t>Milestone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Thursday, November 8,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Milestone 5 release: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Thursday, December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Eastern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User-suggested topics: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If you have a specific topic you would like us to cover  in an upcoming meetings let us know preferably no later than the week prior to that meeting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Discussion/Questions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New Release – Milestone 4</a:t>
            </a:r>
            <a:endParaRPr lang="en-US" sz="3600" dirty="0"/>
          </a:p>
          <a:p>
            <a:pPr marL="1657350" lvl="2" indent="-857250"/>
            <a:r>
              <a:rPr lang="en-US" dirty="0" smtClean="0"/>
              <a:t>Release Notes</a:t>
            </a:r>
          </a:p>
          <a:p>
            <a:pPr marL="1657350" lvl="2" indent="-857250"/>
            <a:r>
              <a:rPr lang="en-US" dirty="0" smtClean="0"/>
              <a:t>Test Plan</a:t>
            </a:r>
          </a:p>
          <a:p>
            <a:pPr marL="1657350" lvl="2" indent="-857250"/>
            <a:r>
              <a:rPr lang="en-US" dirty="0" smtClean="0"/>
              <a:t>Demo</a:t>
            </a:r>
          </a:p>
          <a:p>
            <a:pPr marL="1657350" lvl="2" indent="-857250"/>
            <a:r>
              <a:rPr lang="en-US" dirty="0" smtClean="0"/>
              <a:t>Connecting to map services via </a:t>
            </a:r>
            <a:r>
              <a:rPr lang="en-US" dirty="0" err="1" smtClean="0"/>
              <a:t>ArcGIS</a:t>
            </a:r>
            <a:endParaRPr lang="en-US" dirty="0" smtClean="0"/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Providing Feedback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Upcoming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Discussion/Questions</a:t>
            </a:r>
          </a:p>
        </p:txBody>
      </p:sp>
    </p:spTree>
    <p:extLst>
      <p:ext uri="{BB962C8B-B14F-4D97-AF65-F5344CB8AC3E}">
        <p14:creationId xmlns=""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 &amp;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Release Notes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Test Plan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  <a:latin typeface="Trebuchet MS"/>
              </a:rPr>
              <a:t>Testing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/>
                <a:hlinkClick r:id="rId4"/>
              </a:rPr>
              <a:t>Clear your cache!</a:t>
            </a:r>
            <a:endParaRPr lang="en-US" dirty="0" smtClean="0">
              <a:solidFill>
                <a:schemeClr val="tx2"/>
              </a:solidFill>
              <a:latin typeface="Trebuchet MS"/>
            </a:endParaRPr>
          </a:p>
          <a:p>
            <a:pPr marL="861822" indent="-857250">
              <a:buFont typeface="+mj-lt"/>
              <a:buAutoNum type="arabicPeriod"/>
            </a:pPr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Milestone 4 Demo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74" y="931808"/>
            <a:ext cx="7404452" cy="577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do I connect to the </a:t>
            </a:r>
            <a:r>
              <a:rPr lang="en-US" sz="4000" dirty="0" err="1" smtClean="0">
                <a:solidFill>
                  <a:schemeClr val="bg1"/>
                </a:solidFill>
              </a:rPr>
              <a:t>Biotics</a:t>
            </a:r>
            <a:r>
              <a:rPr lang="en-US" sz="4000" dirty="0" smtClean="0">
                <a:solidFill>
                  <a:schemeClr val="bg1"/>
                </a:solidFill>
              </a:rPr>
              <a:t> map services via </a:t>
            </a:r>
            <a:r>
              <a:rPr lang="en-US" sz="4000" dirty="0" err="1" smtClean="0">
                <a:solidFill>
                  <a:schemeClr val="bg1"/>
                </a:solidFill>
              </a:rPr>
              <a:t>ArcGIS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647" y="1419496"/>
            <a:ext cx="5379876" cy="53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004" y="1621562"/>
            <a:ext cx="4429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Providing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553" r="49511" b="21803"/>
          <a:stretch>
            <a:fillRect/>
          </a:stretch>
        </p:blipFill>
        <p:spPr bwMode="auto">
          <a:xfrm>
            <a:off x="401408" y="1048147"/>
            <a:ext cx="5002413" cy="52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5177" y="4113983"/>
            <a:ext cx="3895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297572" y="3474721"/>
            <a:ext cx="3309257" cy="5225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401532"/>
          <a:ext cx="8839200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Resolved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BX-99: Add keep-alive heartbeat to map viewer and other pages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BX-203: Format attributes shown in Feature Details</a:t>
                      </a:r>
                      <a:r>
                        <a:rPr lang="en-US" sz="1800" baseline="0" dirty="0" smtClean="0"/>
                        <a:t> windows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BX-305: Undefined localized text keys in Milestone 3 release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BX-308: Properly</a:t>
                      </a:r>
                      <a:r>
                        <a:rPr lang="en-US" sz="1800" baseline="0" dirty="0" smtClean="0"/>
                        <a:t> format the scale displayed in the map viewer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BX-326: Re-label Unsuitable Habitat</a:t>
                      </a:r>
                      <a:r>
                        <a:rPr lang="en-US" sz="1800" baseline="0" dirty="0" smtClean="0"/>
                        <a:t> Feature options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BX-419:</a:t>
                      </a:r>
                      <a:r>
                        <a:rPr lang="en-US" sz="1800" baseline="0" dirty="0" smtClean="0"/>
                        <a:t> Improve exiting a working list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173192"/>
          <a:ext cx="8524875" cy="4867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Submitted since the last meeting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-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BX-312: Offer option to view results (Identify</a:t>
                      </a:r>
                      <a:r>
                        <a:rPr lang="en-US" sz="1800" baseline="0" dirty="0" smtClean="0"/>
                        <a:t> &amp; Feature Search) in a table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BX-323: Update search dialogs to reflect results without requiring the user to scroll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BX-325: Allow users to zoom to specific scales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BX-327: Provide message to indicate no records in option of Include</a:t>
                      </a:r>
                      <a:r>
                        <a:rPr lang="en-US" sz="1800" baseline="0" dirty="0" smtClean="0"/>
                        <a:t> in Proposed EO dialog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BX-336: Display</a:t>
                      </a:r>
                      <a:r>
                        <a:rPr lang="en-US" sz="1800" baseline="0" dirty="0" smtClean="0"/>
                        <a:t> Scientific Name as the Element </a:t>
                      </a:r>
                      <a:r>
                        <a:rPr lang="en-US" sz="1800" baseline="0" dirty="0" err="1" smtClean="0"/>
                        <a:t>Subnational</a:t>
                      </a:r>
                      <a:r>
                        <a:rPr lang="en-US" sz="1800" baseline="0" dirty="0" smtClean="0"/>
                        <a:t> (Global/National) page header instead of the ID number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BX-399: Buffer tool</a:t>
                      </a:r>
                      <a:r>
                        <a:rPr lang="en-US" sz="1800" baseline="0" dirty="0" smtClean="0"/>
                        <a:t> gives error when buffering point and line SFs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BX-400: Update Draw/Edit Toolbar help topic to reflect NOTE on buffer tool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BX-413: When creating a SF, the </a:t>
                      </a:r>
                      <a:r>
                        <a:rPr lang="en-US" sz="1800" dirty="0" err="1" smtClean="0"/>
                        <a:t>Locational</a:t>
                      </a:r>
                      <a:r>
                        <a:rPr lang="en-US" sz="1800" dirty="0" smtClean="0"/>
                        <a:t> Uncertainty Type options</a:t>
                      </a:r>
                      <a:r>
                        <a:rPr lang="en-US" sz="1800" baseline="0" dirty="0" smtClean="0"/>
                        <a:t> are not indented when CFT is Point or Line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BX-418: Don’t close Search window automatically after adding</a:t>
                      </a:r>
                      <a:r>
                        <a:rPr lang="en-US" sz="1800" baseline="0" dirty="0" smtClean="0"/>
                        <a:t> to working list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173192"/>
          <a:ext cx="8524875" cy="26337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Submitted since the last meeting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-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BX-420: Replicate ‘Record maintenance’ and ‘Attribute maintenance’ functionality from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Biotics</a:t>
                      </a:r>
                      <a:r>
                        <a:rPr lang="en-US" sz="1800" baseline="0" dirty="0" smtClean="0"/>
                        <a:t> 4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BX-425:</a:t>
                      </a:r>
                      <a:r>
                        <a:rPr lang="en-US" sz="1800" baseline="0" dirty="0" smtClean="0"/>
                        <a:t> Feature Search or Filter – hitting spacebar right after selecting an operation selects it again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BX-440:</a:t>
                      </a:r>
                      <a:r>
                        <a:rPr lang="en-US" sz="1800" baseline="0" dirty="0" smtClean="0"/>
                        <a:t> Text/background color options to reduce eye strain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BX-452: Add Clear Search Criteria button to Spatial Search section of Feature Search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9106</TotalTime>
  <Words>383</Words>
  <Application>Microsoft Office PowerPoint</Application>
  <PresentationFormat>On-screen Show (4:3)</PresentationFormat>
  <Paragraphs>109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Biotics 5 Prototype testing Milestone 4 Thursday, November 8, 2012 2:30 – 4:00 PM EST</vt:lpstr>
      <vt:lpstr>Agenda</vt:lpstr>
      <vt:lpstr>Release Notes &amp; Testing</vt:lpstr>
      <vt:lpstr>Milestone 4 Demo</vt:lpstr>
      <vt:lpstr>How do I connect to the Biotics map services via ArcGIS?</vt:lpstr>
      <vt:lpstr>Providing Feedback</vt:lpstr>
      <vt:lpstr>What you have reported</vt:lpstr>
      <vt:lpstr>What you have reported</vt:lpstr>
      <vt:lpstr>What you have reported</vt:lpstr>
      <vt:lpstr>Upcoming Schedule</vt:lpstr>
      <vt:lpstr>Discussion/Questions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whitney_weber</cp:lastModifiedBy>
  <cp:revision>423</cp:revision>
  <cp:lastPrinted>2012-04-19T17:27:33Z</cp:lastPrinted>
  <dcterms:created xsi:type="dcterms:W3CDTF">2010-06-22T21:10:03Z</dcterms:created>
  <dcterms:modified xsi:type="dcterms:W3CDTF">2012-11-08T15:03:41Z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